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63" r:id="rId8"/>
    <p:sldId id="268" r:id="rId9"/>
    <p:sldId id="269" r:id="rId10"/>
    <p:sldId id="270" r:id="rId11"/>
    <p:sldId id="271" r:id="rId12"/>
    <p:sldId id="260" r:id="rId13"/>
    <p:sldId id="261" r:id="rId14"/>
    <p:sldId id="262" r:id="rId15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AFE154-3191-425B-BC3E-9E30F49B8AFB}" v="168" vWet="170" dt="2023-11-22T12:10:12.313"/>
    <p1510:client id="{3431B874-F2A8-400D-A632-5D459505B178}" v="159" dt="2023-11-22T12:27:22.357"/>
    <p1510:client id="{90FD599A-C710-4F44-B9EF-BB9985DB2135}" v="2" dt="2023-11-22T11:23:27.4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l,Tim T. van" userId="S::507844@student.fontys.nl::69433df1-1917-4891-98bc-697e0337e29e" providerId="AD" clId="Web-{90FD599A-C710-4F44-B9EF-BB9985DB2135}"/>
    <pc:docChg chg="modSld">
      <pc:chgData name="Kol,Tim T. van" userId="S::507844@student.fontys.nl::69433df1-1917-4891-98bc-697e0337e29e" providerId="AD" clId="Web-{90FD599A-C710-4F44-B9EF-BB9985DB2135}" dt="2023-11-22T11:23:27.410" v="1"/>
      <pc:docMkLst>
        <pc:docMk/>
      </pc:docMkLst>
      <pc:sldChg chg="delSp">
        <pc:chgData name="Kol,Tim T. van" userId="S::507844@student.fontys.nl::69433df1-1917-4891-98bc-697e0337e29e" providerId="AD" clId="Web-{90FD599A-C710-4F44-B9EF-BB9985DB2135}" dt="2023-11-22T11:22:08.986" v="0"/>
        <pc:sldMkLst>
          <pc:docMk/>
          <pc:sldMk cId="1198984538" sldId="259"/>
        </pc:sldMkLst>
        <pc:spChg chg="del">
          <ac:chgData name="Kol,Tim T. van" userId="S::507844@student.fontys.nl::69433df1-1917-4891-98bc-697e0337e29e" providerId="AD" clId="Web-{90FD599A-C710-4F44-B9EF-BB9985DB2135}" dt="2023-11-22T11:22:08.986" v="0"/>
          <ac:spMkLst>
            <pc:docMk/>
            <pc:sldMk cId="1198984538" sldId="259"/>
            <ac:spMk id="3" creationId="{AB582146-E6C9-2481-DF15-20BC3B1DD193}"/>
          </ac:spMkLst>
        </pc:spChg>
      </pc:sldChg>
      <pc:sldChg chg="delSp">
        <pc:chgData name="Kol,Tim T. van" userId="S::507844@student.fontys.nl::69433df1-1917-4891-98bc-697e0337e29e" providerId="AD" clId="Web-{90FD599A-C710-4F44-B9EF-BB9985DB2135}" dt="2023-11-22T11:23:27.410" v="1"/>
        <pc:sldMkLst>
          <pc:docMk/>
          <pc:sldMk cId="603939205" sldId="261"/>
        </pc:sldMkLst>
        <pc:spChg chg="del">
          <ac:chgData name="Kol,Tim T. van" userId="S::507844@student.fontys.nl::69433df1-1917-4891-98bc-697e0337e29e" providerId="AD" clId="Web-{90FD599A-C710-4F44-B9EF-BB9985DB2135}" dt="2023-11-22T11:23:27.410" v="1"/>
          <ac:spMkLst>
            <pc:docMk/>
            <pc:sldMk cId="603939205" sldId="261"/>
            <ac:spMk id="3" creationId="{F9BD2FCA-2307-AEED-DC54-5FA2A89158ED}"/>
          </ac:spMkLst>
        </pc:spChg>
      </pc:sldChg>
    </pc:docChg>
  </pc:docChgLst>
  <pc:docChgLst>
    <pc:chgData name="Swinkels,Wouter W." userId="2d35c105-6c9d-426d-8cb4-8e4ac5a5838e" providerId="ADAL" clId="{03AFE154-3191-425B-BC3E-9E30F49B8AFB}"/>
    <pc:docChg chg="addSld delSld modSld">
      <pc:chgData name="Swinkels,Wouter W." userId="2d35c105-6c9d-426d-8cb4-8e4ac5a5838e" providerId="ADAL" clId="{03AFE154-3191-425B-BC3E-9E30F49B8AFB}" dt="2023-11-22T11:34:29.676" v="162" actId="47"/>
      <pc:docMkLst>
        <pc:docMk/>
      </pc:docMkLst>
      <pc:sldChg chg="addSp modSp mod">
        <pc:chgData name="Swinkels,Wouter W." userId="2d35c105-6c9d-426d-8cb4-8e4ac5a5838e" providerId="ADAL" clId="{03AFE154-3191-425B-BC3E-9E30F49B8AFB}" dt="2023-11-22T11:23:16.483" v="6" actId="1440"/>
        <pc:sldMkLst>
          <pc:docMk/>
          <pc:sldMk cId="1198984538" sldId="259"/>
        </pc:sldMkLst>
        <pc:picChg chg="add mod">
          <ac:chgData name="Swinkels,Wouter W." userId="2d35c105-6c9d-426d-8cb4-8e4ac5a5838e" providerId="ADAL" clId="{03AFE154-3191-425B-BC3E-9E30F49B8AFB}" dt="2023-11-22T11:23:16.483" v="6" actId="1440"/>
          <ac:picMkLst>
            <pc:docMk/>
            <pc:sldMk cId="1198984538" sldId="259"/>
            <ac:picMk id="7" creationId="{95CE8D0B-CBE8-1478-03B3-7A062EC8D040}"/>
          </ac:picMkLst>
        </pc:picChg>
      </pc:sldChg>
      <pc:sldChg chg="modSp mod">
        <pc:chgData name="Swinkels,Wouter W." userId="2d35c105-6c9d-426d-8cb4-8e4ac5a5838e" providerId="ADAL" clId="{03AFE154-3191-425B-BC3E-9E30F49B8AFB}" dt="2023-11-22T11:28:15.150" v="146" actId="14100"/>
        <pc:sldMkLst>
          <pc:docMk/>
          <pc:sldMk cId="3507495503" sldId="262"/>
        </pc:sldMkLst>
        <pc:spChg chg="mod">
          <ac:chgData name="Swinkels,Wouter W." userId="2d35c105-6c9d-426d-8cb4-8e4ac5a5838e" providerId="ADAL" clId="{03AFE154-3191-425B-BC3E-9E30F49B8AFB}" dt="2023-11-22T11:28:15.150" v="146" actId="14100"/>
          <ac:spMkLst>
            <pc:docMk/>
            <pc:sldMk cId="3507495503" sldId="262"/>
            <ac:spMk id="3" creationId="{1CCF4462-6341-2D1D-E85B-3411FEB9B487}"/>
          </ac:spMkLst>
        </pc:spChg>
      </pc:sldChg>
      <pc:sldChg chg="modSp new del mod">
        <pc:chgData name="Swinkels,Wouter W." userId="2d35c105-6c9d-426d-8cb4-8e4ac5a5838e" providerId="ADAL" clId="{03AFE154-3191-425B-BC3E-9E30F49B8AFB}" dt="2023-11-22T11:34:29.676" v="162" actId="47"/>
        <pc:sldMkLst>
          <pc:docMk/>
          <pc:sldMk cId="3518483754" sldId="263"/>
        </pc:sldMkLst>
        <pc:spChg chg="mod">
          <ac:chgData name="Swinkels,Wouter W." userId="2d35c105-6c9d-426d-8cb4-8e4ac5a5838e" providerId="ADAL" clId="{03AFE154-3191-425B-BC3E-9E30F49B8AFB}" dt="2023-11-22T11:34:26.397" v="161" actId="20577"/>
          <ac:spMkLst>
            <pc:docMk/>
            <pc:sldMk cId="3518483754" sldId="263"/>
            <ac:spMk id="2" creationId="{B384108E-1504-CE74-988E-D6074F197B49}"/>
          </ac:spMkLst>
        </pc:spChg>
      </pc:sldChg>
    </pc:docChg>
  </pc:docChgLst>
  <pc:docChgLst>
    <pc:chgData name="Stefanov,Vladislav V.R." userId="fe260058-d19c-4fd3-ba6e-99f071afa941" providerId="ADAL" clId="{3431B874-F2A8-400D-A632-5D459505B178}"/>
    <pc:docChg chg="undo custSel addSld delSld modSld">
      <pc:chgData name="Stefanov,Vladislav V.R." userId="fe260058-d19c-4fd3-ba6e-99f071afa941" providerId="ADAL" clId="{3431B874-F2A8-400D-A632-5D459505B178}" dt="2023-11-22T12:27:22.357" v="158" actId="1076"/>
      <pc:docMkLst>
        <pc:docMk/>
      </pc:docMkLst>
      <pc:sldChg chg="modSp mod">
        <pc:chgData name="Stefanov,Vladislav V.R." userId="fe260058-d19c-4fd3-ba6e-99f071afa941" providerId="ADAL" clId="{3431B874-F2A8-400D-A632-5D459505B178}" dt="2023-11-22T12:10:31.756" v="22" actId="20577"/>
        <pc:sldMkLst>
          <pc:docMk/>
          <pc:sldMk cId="2220553310" sldId="256"/>
        </pc:sldMkLst>
        <pc:spChg chg="mod">
          <ac:chgData name="Stefanov,Vladislav V.R." userId="fe260058-d19c-4fd3-ba6e-99f071afa941" providerId="ADAL" clId="{3431B874-F2A8-400D-A632-5D459505B178}" dt="2023-11-22T12:10:31.756" v="22" actId="20577"/>
          <ac:spMkLst>
            <pc:docMk/>
            <pc:sldMk cId="2220553310" sldId="256"/>
            <ac:spMk id="3" creationId="{086D6791-4990-EF11-4773-51A23684D689}"/>
          </ac:spMkLst>
        </pc:spChg>
      </pc:sldChg>
      <pc:sldChg chg="addSp modSp mod">
        <pc:chgData name="Stefanov,Vladislav V.R." userId="fe260058-d19c-4fd3-ba6e-99f071afa941" providerId="ADAL" clId="{3431B874-F2A8-400D-A632-5D459505B178}" dt="2023-11-22T12:17:02.700" v="60" actId="14100"/>
        <pc:sldMkLst>
          <pc:docMk/>
          <pc:sldMk cId="1507943393" sldId="257"/>
        </pc:sldMkLst>
        <pc:picChg chg="add mod">
          <ac:chgData name="Stefanov,Vladislav V.R." userId="fe260058-d19c-4fd3-ba6e-99f071afa941" providerId="ADAL" clId="{3431B874-F2A8-400D-A632-5D459505B178}" dt="2023-11-22T12:17:02.700" v="60" actId="14100"/>
          <ac:picMkLst>
            <pc:docMk/>
            <pc:sldMk cId="1507943393" sldId="257"/>
            <ac:picMk id="4" creationId="{9F9B7028-0C64-359B-481A-513E3495A94A}"/>
          </ac:picMkLst>
        </pc:picChg>
      </pc:sldChg>
      <pc:sldChg chg="addSp delSp modSp del mod delDesignElem chgLayout">
        <pc:chgData name="Stefanov,Vladislav V.R." userId="fe260058-d19c-4fd3-ba6e-99f071afa941" providerId="ADAL" clId="{3431B874-F2A8-400D-A632-5D459505B178}" dt="2023-11-22T12:19:27.804" v="78" actId="47"/>
        <pc:sldMkLst>
          <pc:docMk/>
          <pc:sldMk cId="1198984538" sldId="259"/>
        </pc:sldMkLst>
        <pc:spChg chg="mod ord">
          <ac:chgData name="Stefanov,Vladislav V.R." userId="fe260058-d19c-4fd3-ba6e-99f071afa941" providerId="ADAL" clId="{3431B874-F2A8-400D-A632-5D459505B178}" dt="2023-11-22T12:19:15.497" v="77" actId="700"/>
          <ac:spMkLst>
            <pc:docMk/>
            <pc:sldMk cId="1198984538" sldId="259"/>
            <ac:spMk id="2" creationId="{0E0C0588-475E-0515-1073-E3F2B7385CBD}"/>
          </ac:spMkLst>
        </pc:spChg>
        <pc:spChg chg="add mod">
          <ac:chgData name="Stefanov,Vladislav V.R." userId="fe260058-d19c-4fd3-ba6e-99f071afa941" providerId="ADAL" clId="{3431B874-F2A8-400D-A632-5D459505B178}" dt="2023-11-22T12:15:33.421" v="59" actId="1076"/>
          <ac:spMkLst>
            <pc:docMk/>
            <pc:sldMk cId="1198984538" sldId="259"/>
            <ac:spMk id="3" creationId="{D2B2A0C3-C7BB-2859-0862-E0C16E404A93}"/>
          </ac:spMkLst>
        </pc:spChg>
        <pc:spChg chg="add mod">
          <ac:chgData name="Stefanov,Vladislav V.R." userId="fe260058-d19c-4fd3-ba6e-99f071afa941" providerId="ADAL" clId="{3431B874-F2A8-400D-A632-5D459505B178}" dt="2023-11-22T12:15:33.421" v="59" actId="1076"/>
          <ac:spMkLst>
            <pc:docMk/>
            <pc:sldMk cId="1198984538" sldId="259"/>
            <ac:spMk id="4" creationId="{52548DE2-4C78-3784-A2FF-37AD3705C233}"/>
          </ac:spMkLst>
        </pc:spChg>
        <pc:spChg chg="add mod">
          <ac:chgData name="Stefanov,Vladislav V.R." userId="fe260058-d19c-4fd3-ba6e-99f071afa941" providerId="ADAL" clId="{3431B874-F2A8-400D-A632-5D459505B178}" dt="2023-11-22T12:15:33.421" v="59" actId="1076"/>
          <ac:spMkLst>
            <pc:docMk/>
            <pc:sldMk cId="1198984538" sldId="259"/>
            <ac:spMk id="5" creationId="{ED9A7FB8-C2FB-3696-4624-2A49229753F7}"/>
          </ac:spMkLst>
        </pc:spChg>
        <pc:spChg chg="add mod">
          <ac:chgData name="Stefanov,Vladislav V.R." userId="fe260058-d19c-4fd3-ba6e-99f071afa941" providerId="ADAL" clId="{3431B874-F2A8-400D-A632-5D459505B178}" dt="2023-11-22T12:15:33.421" v="59" actId="1076"/>
          <ac:spMkLst>
            <pc:docMk/>
            <pc:sldMk cId="1198984538" sldId="259"/>
            <ac:spMk id="6" creationId="{B01BBE66-A73F-B112-1A57-DCAA7F2D8636}"/>
          </ac:spMkLst>
        </pc:spChg>
        <pc:spChg chg="add mod">
          <ac:chgData name="Stefanov,Vladislav V.R." userId="fe260058-d19c-4fd3-ba6e-99f071afa941" providerId="ADAL" clId="{3431B874-F2A8-400D-A632-5D459505B178}" dt="2023-11-22T12:18:05.357" v="65" actId="14100"/>
          <ac:spMkLst>
            <pc:docMk/>
            <pc:sldMk cId="1198984538" sldId="259"/>
            <ac:spMk id="8" creationId="{54DB7A46-BA9D-DB30-9B90-7A55BF58A1E2}"/>
          </ac:spMkLst>
        </pc:spChg>
        <pc:spChg chg="add del mod ord">
          <ac:chgData name="Stefanov,Vladislav V.R." userId="fe260058-d19c-4fd3-ba6e-99f071afa941" providerId="ADAL" clId="{3431B874-F2A8-400D-A632-5D459505B178}" dt="2023-11-22T12:19:15.497" v="77" actId="700"/>
          <ac:spMkLst>
            <pc:docMk/>
            <pc:sldMk cId="1198984538" sldId="259"/>
            <ac:spMk id="9" creationId="{F0C0401D-4189-394E-F632-DA5EA353DE56}"/>
          </ac:spMkLst>
        </pc:spChg>
        <pc:spChg chg="add del">
          <ac:chgData name="Stefanov,Vladislav V.R." userId="fe260058-d19c-4fd3-ba6e-99f071afa941" providerId="ADAL" clId="{3431B874-F2A8-400D-A632-5D459505B178}" dt="2023-11-22T12:19:15.497" v="77" actId="700"/>
          <ac:spMkLst>
            <pc:docMk/>
            <pc:sldMk cId="1198984538" sldId="259"/>
            <ac:spMk id="20" creationId="{C5176844-69C3-4F79-BE38-EA5BDDF4FEA4}"/>
          </ac:spMkLst>
        </pc:spChg>
        <pc:spChg chg="add del">
          <ac:chgData name="Stefanov,Vladislav V.R." userId="fe260058-d19c-4fd3-ba6e-99f071afa941" providerId="ADAL" clId="{3431B874-F2A8-400D-A632-5D459505B178}" dt="2023-11-22T12:19:15.497" v="77" actId="700"/>
          <ac:spMkLst>
            <pc:docMk/>
            <pc:sldMk cId="1198984538" sldId="259"/>
            <ac:spMk id="22" creationId="{A101E513-AF74-4E9D-A31F-99664250722D}"/>
          </ac:spMkLst>
        </pc:spChg>
        <pc:picChg chg="mod">
          <ac:chgData name="Stefanov,Vladislav V.R." userId="fe260058-d19c-4fd3-ba6e-99f071afa941" providerId="ADAL" clId="{3431B874-F2A8-400D-A632-5D459505B178}" dt="2023-11-22T12:17:16.661" v="63" actId="1076"/>
          <ac:picMkLst>
            <pc:docMk/>
            <pc:sldMk cId="1198984538" sldId="259"/>
            <ac:picMk id="7" creationId="{95CE8D0B-CBE8-1478-03B3-7A062EC8D040}"/>
          </ac:picMkLst>
        </pc:picChg>
        <pc:cxnChg chg="add del">
          <ac:chgData name="Stefanov,Vladislav V.R." userId="fe260058-d19c-4fd3-ba6e-99f071afa941" providerId="ADAL" clId="{3431B874-F2A8-400D-A632-5D459505B178}" dt="2023-11-22T12:19:15.497" v="77" actId="700"/>
          <ac:cxnSpMkLst>
            <pc:docMk/>
            <pc:sldMk cId="1198984538" sldId="259"/>
            <ac:cxnSpMk id="21" creationId="{61A0812C-8DCE-4CA2-904B-A5A5C12CA4F3}"/>
          </ac:cxnSpMkLst>
        </pc:cxnChg>
      </pc:sldChg>
      <pc:sldChg chg="addSp delSp modSp add mod setBg delDesignElem">
        <pc:chgData name="Stefanov,Vladislav V.R." userId="fe260058-d19c-4fd3-ba6e-99f071afa941" providerId="ADAL" clId="{3431B874-F2A8-400D-A632-5D459505B178}" dt="2023-11-22T12:24:42.011" v="137" actId="1076"/>
        <pc:sldMkLst>
          <pc:docMk/>
          <pc:sldMk cId="640830227" sldId="263"/>
        </pc:sldMkLst>
        <pc:spChg chg="del mod">
          <ac:chgData name="Stefanov,Vladislav V.R." userId="fe260058-d19c-4fd3-ba6e-99f071afa941" providerId="ADAL" clId="{3431B874-F2A8-400D-A632-5D459505B178}" dt="2023-11-22T12:20:05.237" v="83" actId="478"/>
          <ac:spMkLst>
            <pc:docMk/>
            <pc:sldMk cId="640830227" sldId="263"/>
            <ac:spMk id="8" creationId="{54DB7A46-BA9D-DB30-9B90-7A55BF58A1E2}"/>
          </ac:spMkLst>
        </pc:spChg>
        <pc:spChg chg="add mod">
          <ac:chgData name="Stefanov,Vladislav V.R." userId="fe260058-d19c-4fd3-ba6e-99f071afa941" providerId="ADAL" clId="{3431B874-F2A8-400D-A632-5D459505B178}" dt="2023-11-22T12:20:26.885" v="97" actId="1076"/>
          <ac:spMkLst>
            <pc:docMk/>
            <pc:sldMk cId="640830227" sldId="263"/>
            <ac:spMk id="9" creationId="{50C2105A-D5F4-9423-D251-58B79E8AC225}"/>
          </ac:spMkLst>
        </pc:spChg>
        <pc:spChg chg="add mod">
          <ac:chgData name="Stefanov,Vladislav V.R." userId="fe260058-d19c-4fd3-ba6e-99f071afa941" providerId="ADAL" clId="{3431B874-F2A8-400D-A632-5D459505B178}" dt="2023-11-22T12:20:31.510" v="99" actId="1076"/>
          <ac:spMkLst>
            <pc:docMk/>
            <pc:sldMk cId="640830227" sldId="263"/>
            <ac:spMk id="10" creationId="{3D2480F4-81DA-6C40-E8EC-BD422AE814DE}"/>
          </ac:spMkLst>
        </pc:spChg>
        <pc:spChg chg="add mod">
          <ac:chgData name="Stefanov,Vladislav V.R." userId="fe260058-d19c-4fd3-ba6e-99f071afa941" providerId="ADAL" clId="{3431B874-F2A8-400D-A632-5D459505B178}" dt="2023-11-22T12:24:42.011" v="137" actId="1076"/>
          <ac:spMkLst>
            <pc:docMk/>
            <pc:sldMk cId="640830227" sldId="263"/>
            <ac:spMk id="11" creationId="{BC89A5BC-3EC1-6500-862B-C4A163C266B6}"/>
          </ac:spMkLst>
        </pc:spChg>
        <pc:spChg chg="add mod">
          <ac:chgData name="Stefanov,Vladislav V.R." userId="fe260058-d19c-4fd3-ba6e-99f071afa941" providerId="ADAL" clId="{3431B874-F2A8-400D-A632-5D459505B178}" dt="2023-11-22T12:24:37.340" v="136" actId="1076"/>
          <ac:spMkLst>
            <pc:docMk/>
            <pc:sldMk cId="640830227" sldId="263"/>
            <ac:spMk id="12" creationId="{550B3B8C-2B64-3CB0-36C4-A2E4970FD8CC}"/>
          </ac:spMkLst>
        </pc:spChg>
        <pc:spChg chg="del">
          <ac:chgData name="Stefanov,Vladislav V.R." userId="fe260058-d19c-4fd3-ba6e-99f071afa941" providerId="ADAL" clId="{3431B874-F2A8-400D-A632-5D459505B178}" dt="2023-11-22T12:19:00.102" v="67"/>
          <ac:spMkLst>
            <pc:docMk/>
            <pc:sldMk cId="640830227" sldId="263"/>
            <ac:spMk id="20" creationId="{C5176844-69C3-4F79-BE38-EA5BDDF4FEA4}"/>
          </ac:spMkLst>
        </pc:spChg>
        <pc:spChg chg="del">
          <ac:chgData name="Stefanov,Vladislav V.R." userId="fe260058-d19c-4fd3-ba6e-99f071afa941" providerId="ADAL" clId="{3431B874-F2A8-400D-A632-5D459505B178}" dt="2023-11-22T12:19:00.102" v="67"/>
          <ac:spMkLst>
            <pc:docMk/>
            <pc:sldMk cId="640830227" sldId="263"/>
            <ac:spMk id="22" creationId="{A101E513-AF74-4E9D-A31F-99664250722D}"/>
          </ac:spMkLst>
        </pc:spChg>
        <pc:cxnChg chg="del">
          <ac:chgData name="Stefanov,Vladislav V.R." userId="fe260058-d19c-4fd3-ba6e-99f071afa941" providerId="ADAL" clId="{3431B874-F2A8-400D-A632-5D459505B178}" dt="2023-11-22T12:19:00.102" v="67"/>
          <ac:cxnSpMkLst>
            <pc:docMk/>
            <pc:sldMk cId="640830227" sldId="263"/>
            <ac:cxnSpMk id="21" creationId="{61A0812C-8DCE-4CA2-904B-A5A5C12CA4F3}"/>
          </ac:cxnSpMkLst>
        </pc:cxnChg>
      </pc:sldChg>
      <pc:sldChg chg="delSp add del setBg delDesignElem">
        <pc:chgData name="Stefanov,Vladislav V.R." userId="fe260058-d19c-4fd3-ba6e-99f071afa941" providerId="ADAL" clId="{3431B874-F2A8-400D-A632-5D459505B178}" dt="2023-11-22T12:20:37.497" v="100" actId="47"/>
        <pc:sldMkLst>
          <pc:docMk/>
          <pc:sldMk cId="2210611825" sldId="264"/>
        </pc:sldMkLst>
        <pc:spChg chg="del">
          <ac:chgData name="Stefanov,Vladislav V.R." userId="fe260058-d19c-4fd3-ba6e-99f071afa941" providerId="ADAL" clId="{3431B874-F2A8-400D-A632-5D459505B178}" dt="2023-11-22T12:19:00.460" v="69"/>
          <ac:spMkLst>
            <pc:docMk/>
            <pc:sldMk cId="2210611825" sldId="264"/>
            <ac:spMk id="20" creationId="{C5176844-69C3-4F79-BE38-EA5BDDF4FEA4}"/>
          </ac:spMkLst>
        </pc:spChg>
        <pc:spChg chg="del">
          <ac:chgData name="Stefanov,Vladislav V.R." userId="fe260058-d19c-4fd3-ba6e-99f071afa941" providerId="ADAL" clId="{3431B874-F2A8-400D-A632-5D459505B178}" dt="2023-11-22T12:19:00.460" v="69"/>
          <ac:spMkLst>
            <pc:docMk/>
            <pc:sldMk cId="2210611825" sldId="264"/>
            <ac:spMk id="22" creationId="{A101E513-AF74-4E9D-A31F-99664250722D}"/>
          </ac:spMkLst>
        </pc:spChg>
        <pc:cxnChg chg="del">
          <ac:chgData name="Stefanov,Vladislav V.R." userId="fe260058-d19c-4fd3-ba6e-99f071afa941" providerId="ADAL" clId="{3431B874-F2A8-400D-A632-5D459505B178}" dt="2023-11-22T12:19:00.460" v="69"/>
          <ac:cxnSpMkLst>
            <pc:docMk/>
            <pc:sldMk cId="2210611825" sldId="264"/>
            <ac:cxnSpMk id="21" creationId="{61A0812C-8DCE-4CA2-904B-A5A5C12CA4F3}"/>
          </ac:cxnSpMkLst>
        </pc:cxnChg>
      </pc:sldChg>
      <pc:sldChg chg="delSp add del setBg delDesignElem">
        <pc:chgData name="Stefanov,Vladislav V.R." userId="fe260058-d19c-4fd3-ba6e-99f071afa941" providerId="ADAL" clId="{3431B874-F2A8-400D-A632-5D459505B178}" dt="2023-11-22T12:20:38.277" v="101" actId="47"/>
        <pc:sldMkLst>
          <pc:docMk/>
          <pc:sldMk cId="2676201515" sldId="265"/>
        </pc:sldMkLst>
        <pc:spChg chg="del">
          <ac:chgData name="Stefanov,Vladislav V.R." userId="fe260058-d19c-4fd3-ba6e-99f071afa941" providerId="ADAL" clId="{3431B874-F2A8-400D-A632-5D459505B178}" dt="2023-11-22T12:19:00.594" v="71"/>
          <ac:spMkLst>
            <pc:docMk/>
            <pc:sldMk cId="2676201515" sldId="265"/>
            <ac:spMk id="20" creationId="{C5176844-69C3-4F79-BE38-EA5BDDF4FEA4}"/>
          </ac:spMkLst>
        </pc:spChg>
        <pc:spChg chg="del">
          <ac:chgData name="Stefanov,Vladislav V.R." userId="fe260058-d19c-4fd3-ba6e-99f071afa941" providerId="ADAL" clId="{3431B874-F2A8-400D-A632-5D459505B178}" dt="2023-11-22T12:19:00.594" v="71"/>
          <ac:spMkLst>
            <pc:docMk/>
            <pc:sldMk cId="2676201515" sldId="265"/>
            <ac:spMk id="22" creationId="{A101E513-AF74-4E9D-A31F-99664250722D}"/>
          </ac:spMkLst>
        </pc:spChg>
        <pc:cxnChg chg="del">
          <ac:chgData name="Stefanov,Vladislav V.R." userId="fe260058-d19c-4fd3-ba6e-99f071afa941" providerId="ADAL" clId="{3431B874-F2A8-400D-A632-5D459505B178}" dt="2023-11-22T12:19:00.594" v="71"/>
          <ac:cxnSpMkLst>
            <pc:docMk/>
            <pc:sldMk cId="2676201515" sldId="265"/>
            <ac:cxnSpMk id="21" creationId="{61A0812C-8DCE-4CA2-904B-A5A5C12CA4F3}"/>
          </ac:cxnSpMkLst>
        </pc:cxnChg>
      </pc:sldChg>
      <pc:sldChg chg="delSp add del setBg delDesignElem">
        <pc:chgData name="Stefanov,Vladislav V.R." userId="fe260058-d19c-4fd3-ba6e-99f071afa941" providerId="ADAL" clId="{3431B874-F2A8-400D-A632-5D459505B178}" dt="2023-11-22T12:21:02.643" v="106" actId="47"/>
        <pc:sldMkLst>
          <pc:docMk/>
          <pc:sldMk cId="3678376993" sldId="266"/>
        </pc:sldMkLst>
        <pc:spChg chg="del">
          <ac:chgData name="Stefanov,Vladislav V.R." userId="fe260058-d19c-4fd3-ba6e-99f071afa941" providerId="ADAL" clId="{3431B874-F2A8-400D-A632-5D459505B178}" dt="2023-11-22T12:19:00.745" v="73"/>
          <ac:spMkLst>
            <pc:docMk/>
            <pc:sldMk cId="3678376993" sldId="266"/>
            <ac:spMk id="20" creationId="{C5176844-69C3-4F79-BE38-EA5BDDF4FEA4}"/>
          </ac:spMkLst>
        </pc:spChg>
        <pc:spChg chg="del">
          <ac:chgData name="Stefanov,Vladislav V.R." userId="fe260058-d19c-4fd3-ba6e-99f071afa941" providerId="ADAL" clId="{3431B874-F2A8-400D-A632-5D459505B178}" dt="2023-11-22T12:19:00.745" v="73"/>
          <ac:spMkLst>
            <pc:docMk/>
            <pc:sldMk cId="3678376993" sldId="266"/>
            <ac:spMk id="22" creationId="{A101E513-AF74-4E9D-A31F-99664250722D}"/>
          </ac:spMkLst>
        </pc:spChg>
        <pc:cxnChg chg="del">
          <ac:chgData name="Stefanov,Vladislav V.R." userId="fe260058-d19c-4fd3-ba6e-99f071afa941" providerId="ADAL" clId="{3431B874-F2A8-400D-A632-5D459505B178}" dt="2023-11-22T12:19:00.745" v="73"/>
          <ac:cxnSpMkLst>
            <pc:docMk/>
            <pc:sldMk cId="3678376993" sldId="266"/>
            <ac:cxnSpMk id="21" creationId="{61A0812C-8DCE-4CA2-904B-A5A5C12CA4F3}"/>
          </ac:cxnSpMkLst>
        </pc:cxnChg>
      </pc:sldChg>
      <pc:sldChg chg="delSp add del setBg delDesignElem">
        <pc:chgData name="Stefanov,Vladislav V.R." userId="fe260058-d19c-4fd3-ba6e-99f071afa941" providerId="ADAL" clId="{3431B874-F2A8-400D-A632-5D459505B178}" dt="2023-11-22T12:21:21.850" v="108" actId="47"/>
        <pc:sldMkLst>
          <pc:docMk/>
          <pc:sldMk cId="1385833948" sldId="267"/>
        </pc:sldMkLst>
        <pc:spChg chg="del">
          <ac:chgData name="Stefanov,Vladislav V.R." userId="fe260058-d19c-4fd3-ba6e-99f071afa941" providerId="ADAL" clId="{3431B874-F2A8-400D-A632-5D459505B178}" dt="2023-11-22T12:19:00.862" v="75"/>
          <ac:spMkLst>
            <pc:docMk/>
            <pc:sldMk cId="1385833948" sldId="267"/>
            <ac:spMk id="20" creationId="{C5176844-69C3-4F79-BE38-EA5BDDF4FEA4}"/>
          </ac:spMkLst>
        </pc:spChg>
        <pc:spChg chg="del">
          <ac:chgData name="Stefanov,Vladislav V.R." userId="fe260058-d19c-4fd3-ba6e-99f071afa941" providerId="ADAL" clId="{3431B874-F2A8-400D-A632-5D459505B178}" dt="2023-11-22T12:19:00.862" v="75"/>
          <ac:spMkLst>
            <pc:docMk/>
            <pc:sldMk cId="1385833948" sldId="267"/>
            <ac:spMk id="22" creationId="{A101E513-AF74-4E9D-A31F-99664250722D}"/>
          </ac:spMkLst>
        </pc:spChg>
        <pc:cxnChg chg="del">
          <ac:chgData name="Stefanov,Vladislav V.R." userId="fe260058-d19c-4fd3-ba6e-99f071afa941" providerId="ADAL" clId="{3431B874-F2A8-400D-A632-5D459505B178}" dt="2023-11-22T12:19:00.862" v="75"/>
          <ac:cxnSpMkLst>
            <pc:docMk/>
            <pc:sldMk cId="1385833948" sldId="267"/>
            <ac:cxnSpMk id="21" creationId="{61A0812C-8DCE-4CA2-904B-A5A5C12CA4F3}"/>
          </ac:cxnSpMkLst>
        </pc:cxnChg>
      </pc:sldChg>
      <pc:sldChg chg="addSp modSp add mod">
        <pc:chgData name="Stefanov,Vladislav V.R." userId="fe260058-d19c-4fd3-ba6e-99f071afa941" providerId="ADAL" clId="{3431B874-F2A8-400D-A632-5D459505B178}" dt="2023-11-22T12:25:50.269" v="146" actId="208"/>
        <pc:sldMkLst>
          <pc:docMk/>
          <pc:sldMk cId="2476510394" sldId="268"/>
        </pc:sldMkLst>
        <pc:spChg chg="mod">
          <ac:chgData name="Stefanov,Vladislav V.R." userId="fe260058-d19c-4fd3-ba6e-99f071afa941" providerId="ADAL" clId="{3431B874-F2A8-400D-A632-5D459505B178}" dt="2023-11-22T12:21:56.548" v="116" actId="1076"/>
          <ac:spMkLst>
            <pc:docMk/>
            <pc:sldMk cId="2476510394" sldId="268"/>
            <ac:spMk id="8" creationId="{54DB7A46-BA9D-DB30-9B90-7A55BF58A1E2}"/>
          </ac:spMkLst>
        </pc:spChg>
        <pc:spChg chg="add mod">
          <ac:chgData name="Stefanov,Vladislav V.R." userId="fe260058-d19c-4fd3-ba6e-99f071afa941" providerId="ADAL" clId="{3431B874-F2A8-400D-A632-5D459505B178}" dt="2023-11-22T12:21:29.906" v="109" actId="20577"/>
          <ac:spMkLst>
            <pc:docMk/>
            <pc:sldMk cId="2476510394" sldId="268"/>
            <ac:spMk id="9" creationId="{C4617BC1-ED5A-4DF0-27E7-CC6E5F626426}"/>
          </ac:spMkLst>
        </pc:spChg>
        <pc:spChg chg="add mod">
          <ac:chgData name="Stefanov,Vladislav V.R." userId="fe260058-d19c-4fd3-ba6e-99f071afa941" providerId="ADAL" clId="{3431B874-F2A8-400D-A632-5D459505B178}" dt="2023-11-22T12:21:13.402" v="107"/>
          <ac:spMkLst>
            <pc:docMk/>
            <pc:sldMk cId="2476510394" sldId="268"/>
            <ac:spMk id="10" creationId="{1B8D0110-7E5B-4019-D63D-C5693A34B9B7}"/>
          </ac:spMkLst>
        </pc:spChg>
        <pc:spChg chg="add mod">
          <ac:chgData name="Stefanov,Vladislav V.R." userId="fe260058-d19c-4fd3-ba6e-99f071afa941" providerId="ADAL" clId="{3431B874-F2A8-400D-A632-5D459505B178}" dt="2023-11-22T12:25:34.895" v="145" actId="207"/>
          <ac:spMkLst>
            <pc:docMk/>
            <pc:sldMk cId="2476510394" sldId="268"/>
            <ac:spMk id="11" creationId="{DEF3CD77-EA1E-8FFC-3A49-B9832B1BFA7C}"/>
          </ac:spMkLst>
        </pc:spChg>
        <pc:spChg chg="add mod">
          <ac:chgData name="Stefanov,Vladislav V.R." userId="fe260058-d19c-4fd3-ba6e-99f071afa941" providerId="ADAL" clId="{3431B874-F2A8-400D-A632-5D459505B178}" dt="2023-11-22T12:25:50.269" v="146" actId="208"/>
          <ac:spMkLst>
            <pc:docMk/>
            <pc:sldMk cId="2476510394" sldId="268"/>
            <ac:spMk id="12" creationId="{744AE0E0-84B7-1510-92AE-AF43F426E777}"/>
          </ac:spMkLst>
        </pc:spChg>
      </pc:sldChg>
      <pc:sldChg chg="addSp modSp add mod">
        <pc:chgData name="Stefanov,Vladislav V.R." userId="fe260058-d19c-4fd3-ba6e-99f071afa941" providerId="ADAL" clId="{3431B874-F2A8-400D-A632-5D459505B178}" dt="2023-11-22T12:25:57.132" v="147"/>
        <pc:sldMkLst>
          <pc:docMk/>
          <pc:sldMk cId="1918563261" sldId="269"/>
        </pc:sldMkLst>
        <pc:spChg chg="mod">
          <ac:chgData name="Stefanov,Vladislav V.R." userId="fe260058-d19c-4fd3-ba6e-99f071afa941" providerId="ADAL" clId="{3431B874-F2A8-400D-A632-5D459505B178}" dt="2023-11-22T12:21:37.762" v="111" actId="1076"/>
          <ac:spMkLst>
            <pc:docMk/>
            <pc:sldMk cId="1918563261" sldId="269"/>
            <ac:spMk id="8" creationId="{54DB7A46-BA9D-DB30-9B90-7A55BF58A1E2}"/>
          </ac:spMkLst>
        </pc:spChg>
        <pc:spChg chg="mod">
          <ac:chgData name="Stefanov,Vladislav V.R." userId="fe260058-d19c-4fd3-ba6e-99f071afa941" providerId="ADAL" clId="{3431B874-F2A8-400D-A632-5D459505B178}" dt="2023-11-22T12:22:44.967" v="117" actId="20577"/>
          <ac:spMkLst>
            <pc:docMk/>
            <pc:sldMk cId="1918563261" sldId="269"/>
            <ac:spMk id="10" creationId="{1B8D0110-7E5B-4019-D63D-C5693A34B9B7}"/>
          </ac:spMkLst>
        </pc:spChg>
        <pc:spChg chg="add mod">
          <ac:chgData name="Stefanov,Vladislav V.R." userId="fe260058-d19c-4fd3-ba6e-99f071afa941" providerId="ADAL" clId="{3431B874-F2A8-400D-A632-5D459505B178}" dt="2023-11-22T12:21:51.692" v="115" actId="1076"/>
          <ac:spMkLst>
            <pc:docMk/>
            <pc:sldMk cId="1918563261" sldId="269"/>
            <ac:spMk id="11" creationId="{8DA3921D-C35A-C3B7-9CD7-E69893C24B18}"/>
          </ac:spMkLst>
        </pc:spChg>
        <pc:spChg chg="add mod">
          <ac:chgData name="Stefanov,Vladislav V.R." userId="fe260058-d19c-4fd3-ba6e-99f071afa941" providerId="ADAL" clId="{3431B874-F2A8-400D-A632-5D459505B178}" dt="2023-11-22T12:25:57.132" v="147"/>
          <ac:spMkLst>
            <pc:docMk/>
            <pc:sldMk cId="1918563261" sldId="269"/>
            <ac:spMk id="12" creationId="{3B617B83-B454-95D7-0533-184698C4D6D7}"/>
          </ac:spMkLst>
        </pc:spChg>
        <pc:spChg chg="add mod">
          <ac:chgData name="Stefanov,Vladislav V.R." userId="fe260058-d19c-4fd3-ba6e-99f071afa941" providerId="ADAL" clId="{3431B874-F2A8-400D-A632-5D459505B178}" dt="2023-11-22T12:25:57.132" v="147"/>
          <ac:spMkLst>
            <pc:docMk/>
            <pc:sldMk cId="1918563261" sldId="269"/>
            <ac:spMk id="13" creationId="{5CF41A59-BABD-2A1B-C577-752B3642ED07}"/>
          </ac:spMkLst>
        </pc:spChg>
      </pc:sldChg>
      <pc:sldChg chg="addSp modSp add mod">
        <pc:chgData name="Stefanov,Vladislav V.R." userId="fe260058-d19c-4fd3-ba6e-99f071afa941" providerId="ADAL" clId="{3431B874-F2A8-400D-A632-5D459505B178}" dt="2023-11-22T12:26:39.221" v="152" actId="207"/>
        <pc:sldMkLst>
          <pc:docMk/>
          <pc:sldMk cId="1518782949" sldId="270"/>
        </pc:sldMkLst>
        <pc:spChg chg="mod">
          <ac:chgData name="Stefanov,Vladislav V.R." userId="fe260058-d19c-4fd3-ba6e-99f071afa941" providerId="ADAL" clId="{3431B874-F2A8-400D-A632-5D459505B178}" dt="2023-11-22T12:22:59.917" v="119" actId="1076"/>
          <ac:spMkLst>
            <pc:docMk/>
            <pc:sldMk cId="1518782949" sldId="270"/>
            <ac:spMk id="8" creationId="{54DB7A46-BA9D-DB30-9B90-7A55BF58A1E2}"/>
          </ac:spMkLst>
        </pc:spChg>
        <pc:spChg chg="mod">
          <ac:chgData name="Stefanov,Vladislav V.R." userId="fe260058-d19c-4fd3-ba6e-99f071afa941" providerId="ADAL" clId="{3431B874-F2A8-400D-A632-5D459505B178}" dt="2023-11-22T12:23:25.191" v="122" actId="20577"/>
          <ac:spMkLst>
            <pc:docMk/>
            <pc:sldMk cId="1518782949" sldId="270"/>
            <ac:spMk id="9" creationId="{C4617BC1-ED5A-4DF0-27E7-CC6E5F626426}"/>
          </ac:spMkLst>
        </pc:spChg>
        <pc:spChg chg="mod">
          <ac:chgData name="Stefanov,Vladislav V.R." userId="fe260058-d19c-4fd3-ba6e-99f071afa941" providerId="ADAL" clId="{3431B874-F2A8-400D-A632-5D459505B178}" dt="2023-11-22T12:26:30.028" v="150" actId="1076"/>
          <ac:spMkLst>
            <pc:docMk/>
            <pc:sldMk cId="1518782949" sldId="270"/>
            <ac:spMk id="11" creationId="{8DA3921D-C35A-C3B7-9CD7-E69893C24B18}"/>
          </ac:spMkLst>
        </pc:spChg>
        <pc:spChg chg="add mod">
          <ac:chgData name="Stefanov,Vladislav V.R." userId="fe260058-d19c-4fd3-ba6e-99f071afa941" providerId="ADAL" clId="{3431B874-F2A8-400D-A632-5D459505B178}" dt="2023-11-22T12:26:39.221" v="152" actId="207"/>
          <ac:spMkLst>
            <pc:docMk/>
            <pc:sldMk cId="1518782949" sldId="270"/>
            <ac:spMk id="12" creationId="{C8B43125-56BB-F56C-0BAC-FCA45319FC8E}"/>
          </ac:spMkLst>
        </pc:spChg>
        <pc:spChg chg="add mod">
          <ac:chgData name="Stefanov,Vladislav V.R." userId="fe260058-d19c-4fd3-ba6e-99f071afa941" providerId="ADAL" clId="{3431B874-F2A8-400D-A632-5D459505B178}" dt="2023-11-22T12:25:59.161" v="148"/>
          <ac:spMkLst>
            <pc:docMk/>
            <pc:sldMk cId="1518782949" sldId="270"/>
            <ac:spMk id="13" creationId="{948AF5B5-2D20-420F-938C-CF518668CF82}"/>
          </ac:spMkLst>
        </pc:spChg>
      </pc:sldChg>
      <pc:sldChg chg="addSp delSp modSp add mod">
        <pc:chgData name="Stefanov,Vladislav V.R." userId="fe260058-d19c-4fd3-ba6e-99f071afa941" providerId="ADAL" clId="{3431B874-F2A8-400D-A632-5D459505B178}" dt="2023-11-22T12:27:22.357" v="158" actId="1076"/>
        <pc:sldMkLst>
          <pc:docMk/>
          <pc:sldMk cId="2123812604" sldId="271"/>
        </pc:sldMkLst>
        <pc:spChg chg="del mod">
          <ac:chgData name="Stefanov,Vladislav V.R." userId="fe260058-d19c-4fd3-ba6e-99f071afa941" providerId="ADAL" clId="{3431B874-F2A8-400D-A632-5D459505B178}" dt="2023-11-22T12:23:48.290" v="127" actId="478"/>
          <ac:spMkLst>
            <pc:docMk/>
            <pc:sldMk cId="2123812604" sldId="271"/>
            <ac:spMk id="8" creationId="{54DB7A46-BA9D-DB30-9B90-7A55BF58A1E2}"/>
          </ac:spMkLst>
        </pc:spChg>
        <pc:spChg chg="mod">
          <ac:chgData name="Stefanov,Vladislav V.R." userId="fe260058-d19c-4fd3-ba6e-99f071afa941" providerId="ADAL" clId="{3431B874-F2A8-400D-A632-5D459505B178}" dt="2023-11-22T12:23:33.339" v="124" actId="20577"/>
          <ac:spMkLst>
            <pc:docMk/>
            <pc:sldMk cId="2123812604" sldId="271"/>
            <ac:spMk id="9" creationId="{C4617BC1-ED5A-4DF0-27E7-CC6E5F626426}"/>
          </ac:spMkLst>
        </pc:spChg>
        <pc:spChg chg="mod">
          <ac:chgData name="Stefanov,Vladislav V.R." userId="fe260058-d19c-4fd3-ba6e-99f071afa941" providerId="ADAL" clId="{3431B874-F2A8-400D-A632-5D459505B178}" dt="2023-11-22T12:23:35.683" v="125" actId="20577"/>
          <ac:spMkLst>
            <pc:docMk/>
            <pc:sldMk cId="2123812604" sldId="271"/>
            <ac:spMk id="10" creationId="{1B8D0110-7E5B-4019-D63D-C5693A34B9B7}"/>
          </ac:spMkLst>
        </pc:spChg>
        <pc:spChg chg="mod">
          <ac:chgData name="Stefanov,Vladislav V.R." userId="fe260058-d19c-4fd3-ba6e-99f071afa941" providerId="ADAL" clId="{3431B874-F2A8-400D-A632-5D459505B178}" dt="2023-11-22T12:23:58.028" v="128" actId="1076"/>
          <ac:spMkLst>
            <pc:docMk/>
            <pc:sldMk cId="2123812604" sldId="271"/>
            <ac:spMk id="11" creationId="{8DA3921D-C35A-C3B7-9CD7-E69893C24B18}"/>
          </ac:spMkLst>
        </pc:spChg>
        <pc:spChg chg="add mod">
          <ac:chgData name="Stefanov,Vladislav V.R." userId="fe260058-d19c-4fd3-ba6e-99f071afa941" providerId="ADAL" clId="{3431B874-F2A8-400D-A632-5D459505B178}" dt="2023-11-22T12:26:56.901" v="154" actId="207"/>
          <ac:spMkLst>
            <pc:docMk/>
            <pc:sldMk cId="2123812604" sldId="271"/>
            <ac:spMk id="12" creationId="{4D2D24CD-81DA-C0A3-D538-C1816EE2BF93}"/>
          </ac:spMkLst>
        </pc:spChg>
        <pc:spChg chg="add mod">
          <ac:chgData name="Stefanov,Vladislav V.R." userId="fe260058-d19c-4fd3-ba6e-99f071afa941" providerId="ADAL" clId="{3431B874-F2A8-400D-A632-5D459505B178}" dt="2023-11-22T12:27:02.338" v="156" actId="208"/>
          <ac:spMkLst>
            <pc:docMk/>
            <pc:sldMk cId="2123812604" sldId="271"/>
            <ac:spMk id="13" creationId="{3A3AD6C2-34EE-89EF-E25A-921C8DAA2CB6}"/>
          </ac:spMkLst>
        </pc:spChg>
        <pc:spChg chg="add mod">
          <ac:chgData name="Stefanov,Vladislav V.R." userId="fe260058-d19c-4fd3-ba6e-99f071afa941" providerId="ADAL" clId="{3431B874-F2A8-400D-A632-5D459505B178}" dt="2023-11-22T12:27:22.357" v="158" actId="1076"/>
          <ac:spMkLst>
            <pc:docMk/>
            <pc:sldMk cId="2123812604" sldId="271"/>
            <ac:spMk id="14" creationId="{A163D116-5517-938A-70E6-E5DCA226D79B}"/>
          </ac:spMkLst>
        </pc:spChg>
      </pc:sldChg>
    </pc:docChg>
  </pc:docChgLst>
</pc:chgInfo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1970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067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839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58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00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11/22/2023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2585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11/22/2023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777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11/22/2023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51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23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11/22/2023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32092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11/22/2023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7356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138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Street Lights">
            <a:extLst>
              <a:ext uri="{FF2B5EF4-FFF2-40B4-BE49-F238E27FC236}">
                <a16:creationId xmlns:a16="http://schemas.microsoft.com/office/drawing/2014/main" id="{0BE7CE06-B273-E1C7-6ADA-97EE22EE2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68BA1FB-7158-4051-A255-70F5F21FD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4858603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EA47F9-DEDE-7DD5-FEBF-313D7BD7E9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1"/>
            <a:ext cx="9052560" cy="1102010"/>
          </a:xfrm>
        </p:spPr>
        <p:txBody>
          <a:bodyPr>
            <a:normAutofit/>
          </a:bodyPr>
          <a:lstStyle/>
          <a:p>
            <a:r>
              <a:rPr lang="en-US" sz="4200">
                <a:solidFill>
                  <a:srgbClr val="FFFFFF"/>
                </a:solidFill>
              </a:rPr>
              <a:t>Intelligent Traffic Management System</a:t>
            </a:r>
            <a:endParaRPr lang="en-NL" sz="4200">
              <a:solidFill>
                <a:srgbClr val="FFFFFF"/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86D6791-4990-EF11-4773-51A23684D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2330823"/>
            <a:ext cx="9052560" cy="469133"/>
          </a:xfrm>
        </p:spPr>
        <p:txBody>
          <a:bodyPr>
            <a:normAutofit/>
          </a:bodyPr>
          <a:lstStyle/>
          <a:p>
            <a:r>
              <a:rPr lang="nl-NL">
                <a:solidFill>
                  <a:srgbClr val="FFFFFF"/>
                </a:solidFill>
              </a:rPr>
              <a:t>Students Inc.</a:t>
            </a:r>
            <a:endParaRPr lang="en-NL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553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83C42F-64A9-A7B7-53A2-8BE849E30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323" y="674702"/>
            <a:ext cx="6245353" cy="3386831"/>
          </a:xfrm>
        </p:spPr>
        <p:txBody>
          <a:bodyPr/>
          <a:lstStyle/>
          <a:p>
            <a:pPr algn="ctr"/>
            <a:r>
              <a:rPr lang="en-US"/>
              <a:t>Demo:</a:t>
            </a:r>
            <a:br>
              <a:rPr lang="en-US"/>
            </a:br>
            <a:r>
              <a:rPr lang="en-US"/>
              <a:t>Talking Skeleton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03939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E3919A-7E9A-EC98-0813-01E1E85A5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9299448" cy="4754880"/>
          </a:xfrm>
        </p:spPr>
        <p:txBody>
          <a:bodyPr/>
          <a:lstStyle/>
          <a:p>
            <a:r>
              <a:rPr lang="en-US"/>
              <a:t>Next sprint planning</a:t>
            </a:r>
            <a:endParaRPr lang="en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CCF4462-6341-2D1D-E85B-3411FEB9B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1" y="1859783"/>
            <a:ext cx="7746873" cy="4754880"/>
          </a:xfrm>
        </p:spPr>
        <p:txBody>
          <a:bodyPr/>
          <a:lstStyle/>
          <a:p>
            <a:r>
              <a:rPr lang="en-US"/>
              <a:t>Part I: Realization of robust design, programming</a:t>
            </a:r>
          </a:p>
          <a:p>
            <a:r>
              <a:rPr lang="en-US"/>
              <a:t>Part II: Testing of procedures and Proof-of-concept realization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07495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7E1DC1-8A40-4CDA-73C3-D4CB76FD3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1833328"/>
          </a:xfrm>
        </p:spPr>
        <p:txBody>
          <a:bodyPr/>
          <a:lstStyle/>
          <a:p>
            <a:r>
              <a:rPr lang="en-US"/>
              <a:t>System Overview</a:t>
            </a:r>
            <a:endParaRPr lang="en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8E65C6-5E20-1B90-3E2B-03CE0BE33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2703162"/>
            <a:ext cx="6245352" cy="4754880"/>
          </a:xfrm>
        </p:spPr>
        <p:txBody>
          <a:bodyPr/>
          <a:lstStyle/>
          <a:p>
            <a:r>
              <a:rPr lang="en-US"/>
              <a:t>Modular system of nodes</a:t>
            </a:r>
          </a:p>
          <a:p>
            <a:r>
              <a:rPr lang="en-US"/>
              <a:t>Each node manages single lane</a:t>
            </a:r>
          </a:p>
          <a:p>
            <a:r>
              <a:rPr lang="en-US"/>
              <a:t>Decentralized</a:t>
            </a:r>
            <a:endParaRPr lang="en-NL"/>
          </a:p>
        </p:txBody>
      </p:sp>
      <p:pic>
        <p:nvPicPr>
          <p:cNvPr id="4" name="Afbeelding 6" descr="Afbeelding met kaart, schermopname, lijn, diagram&#10;&#10;Automatisch gegenereerde beschrijving">
            <a:extLst>
              <a:ext uri="{FF2B5EF4-FFF2-40B4-BE49-F238E27FC236}">
                <a16:creationId xmlns:a16="http://schemas.microsoft.com/office/drawing/2014/main" id="{9F9B7028-0C64-359B-481A-513E3495A9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502" y="382272"/>
            <a:ext cx="5786652" cy="59832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7943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B84275-A3A4-5935-4A9A-6BCC61553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052" y="306191"/>
            <a:ext cx="10604465" cy="4754880"/>
          </a:xfrm>
        </p:spPr>
        <p:txBody>
          <a:bodyPr/>
          <a:lstStyle/>
          <a:p>
            <a:r>
              <a:rPr lang="en-US"/>
              <a:t>Delivery:</a:t>
            </a:r>
            <a:br>
              <a:rPr lang="en-US"/>
            </a:br>
            <a:r>
              <a:rPr lang="en-US"/>
              <a:t>System structure and </a:t>
            </a:r>
            <a:r>
              <a:rPr lang="en-US" err="1"/>
              <a:t>behaviour</a:t>
            </a:r>
            <a:endParaRPr lang="en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E946D4-1A87-7489-B448-02706AFFE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052" y="2214890"/>
            <a:ext cx="6245352" cy="4754880"/>
          </a:xfrm>
        </p:spPr>
        <p:txBody>
          <a:bodyPr/>
          <a:lstStyle/>
          <a:p>
            <a:r>
              <a:rPr lang="en-US"/>
              <a:t>Revised scenarios from use case</a:t>
            </a:r>
          </a:p>
          <a:p>
            <a:r>
              <a:rPr lang="en-US" err="1"/>
              <a:t>Concretisation</a:t>
            </a:r>
            <a:r>
              <a:rPr lang="en-US"/>
              <a:t> of scenarios</a:t>
            </a:r>
          </a:p>
          <a:p>
            <a:r>
              <a:rPr lang="en-US" err="1"/>
              <a:t>Realisation</a:t>
            </a:r>
            <a:r>
              <a:rPr lang="en-US"/>
              <a:t> of states of node: flag system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22821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C0588-475E-0515-1073-E3F2B7385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744" y="691762"/>
            <a:ext cx="3541205" cy="1706649"/>
          </a:xfrm>
        </p:spPr>
        <p:txBody>
          <a:bodyPr anchor="ctr">
            <a:normAutofit/>
          </a:bodyPr>
          <a:lstStyle/>
          <a:p>
            <a:r>
              <a:rPr lang="en-US" sz="4800"/>
              <a:t>System behaviour</a:t>
            </a:r>
            <a:endParaRPr lang="en-NL" sz="4800"/>
          </a:p>
        </p:txBody>
      </p:sp>
      <p:pic>
        <p:nvPicPr>
          <p:cNvPr id="7" name="Afbeelding 6" descr="Afbeelding met kaart, schermopname, lijn, diagram&#10;&#10;Automatisch gegenereerde beschrijving">
            <a:extLst>
              <a:ext uri="{FF2B5EF4-FFF2-40B4-BE49-F238E27FC236}">
                <a16:creationId xmlns:a16="http://schemas.microsoft.com/office/drawing/2014/main" id="{95CE8D0B-CBE8-1478-03B3-7A062EC8D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75" y="423539"/>
            <a:ext cx="5813380" cy="60109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B2A0C3-C7BB-2859-0862-E0C16E404A93}"/>
              </a:ext>
            </a:extLst>
          </p:cNvPr>
          <p:cNvSpPr txBox="1"/>
          <p:nvPr/>
        </p:nvSpPr>
        <p:spPr>
          <a:xfrm>
            <a:off x="8042546" y="3182136"/>
            <a:ext cx="161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CurrentNode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548DE2-4C78-3784-A2FF-37AD3705C233}"/>
              </a:ext>
            </a:extLst>
          </p:cNvPr>
          <p:cNvSpPr txBox="1"/>
          <p:nvPr/>
        </p:nvSpPr>
        <p:spPr>
          <a:xfrm>
            <a:off x="9861262" y="3179791"/>
            <a:ext cx="161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NextNode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9A7FB8-C2FB-3696-4624-2A49229753F7}"/>
              </a:ext>
            </a:extLst>
          </p:cNvPr>
          <p:cNvSpPr/>
          <p:nvPr/>
        </p:nvSpPr>
        <p:spPr>
          <a:xfrm>
            <a:off x="7817464" y="2872647"/>
            <a:ext cx="1842866" cy="928468"/>
          </a:xfrm>
          <a:prstGeom prst="rect">
            <a:avLst/>
          </a:prstGeom>
          <a:noFill/>
          <a:ln w="762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1BBE66-A73F-B112-1A57-DCAA7F2D8636}"/>
              </a:ext>
            </a:extLst>
          </p:cNvPr>
          <p:cNvSpPr/>
          <p:nvPr/>
        </p:nvSpPr>
        <p:spPr>
          <a:xfrm>
            <a:off x="9656341" y="2872647"/>
            <a:ext cx="1842866" cy="928468"/>
          </a:xfrm>
          <a:prstGeom prst="rect">
            <a:avLst/>
          </a:prstGeom>
          <a:noFill/>
          <a:ln w="762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C2105A-D5F4-9423-D251-58B79E8AC225}"/>
              </a:ext>
            </a:extLst>
          </p:cNvPr>
          <p:cNvSpPr txBox="1"/>
          <p:nvPr/>
        </p:nvSpPr>
        <p:spPr>
          <a:xfrm>
            <a:off x="8326852" y="4110604"/>
            <a:ext cx="82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/>
              <a:t>F</a:t>
            </a:r>
            <a:endParaRPr lang="en-US" sz="5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2480F4-81DA-6C40-E8EC-BD422AE814DE}"/>
              </a:ext>
            </a:extLst>
          </p:cNvPr>
          <p:cNvSpPr txBox="1"/>
          <p:nvPr/>
        </p:nvSpPr>
        <p:spPr>
          <a:xfrm>
            <a:off x="10258109" y="4123444"/>
            <a:ext cx="82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/>
              <a:t>F</a:t>
            </a:r>
            <a:endParaRPr lang="en-US" sz="54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C89A5BC-3EC1-6500-862B-C4A163C266B6}"/>
              </a:ext>
            </a:extLst>
          </p:cNvPr>
          <p:cNvSpPr/>
          <p:nvPr/>
        </p:nvSpPr>
        <p:spPr>
          <a:xfrm>
            <a:off x="1814217" y="4334537"/>
            <a:ext cx="506437" cy="47546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50B3B8C-2B64-3CB0-36C4-A2E4970FD8CC}"/>
              </a:ext>
            </a:extLst>
          </p:cNvPr>
          <p:cNvSpPr/>
          <p:nvPr/>
        </p:nvSpPr>
        <p:spPr>
          <a:xfrm>
            <a:off x="2362857" y="1095390"/>
            <a:ext cx="506437" cy="47546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830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C0588-475E-0515-1073-E3F2B7385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744" y="691762"/>
            <a:ext cx="3541205" cy="1706649"/>
          </a:xfrm>
        </p:spPr>
        <p:txBody>
          <a:bodyPr anchor="ctr">
            <a:normAutofit/>
          </a:bodyPr>
          <a:lstStyle/>
          <a:p>
            <a:r>
              <a:rPr lang="en-US" sz="4800"/>
              <a:t>System behaviour</a:t>
            </a:r>
            <a:endParaRPr lang="en-NL" sz="4800"/>
          </a:p>
        </p:txBody>
      </p:sp>
      <p:pic>
        <p:nvPicPr>
          <p:cNvPr id="7" name="Afbeelding 6" descr="Afbeelding met kaart, schermopname, lijn, diagram&#10;&#10;Automatisch gegenereerde beschrijving">
            <a:extLst>
              <a:ext uri="{FF2B5EF4-FFF2-40B4-BE49-F238E27FC236}">
                <a16:creationId xmlns:a16="http://schemas.microsoft.com/office/drawing/2014/main" id="{95CE8D0B-CBE8-1478-03B3-7A062EC8D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75" y="423539"/>
            <a:ext cx="5813380" cy="60109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B2A0C3-C7BB-2859-0862-E0C16E404A93}"/>
              </a:ext>
            </a:extLst>
          </p:cNvPr>
          <p:cNvSpPr txBox="1"/>
          <p:nvPr/>
        </p:nvSpPr>
        <p:spPr>
          <a:xfrm>
            <a:off x="8042546" y="3182136"/>
            <a:ext cx="161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CurrentNode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548DE2-4C78-3784-A2FF-37AD3705C233}"/>
              </a:ext>
            </a:extLst>
          </p:cNvPr>
          <p:cNvSpPr txBox="1"/>
          <p:nvPr/>
        </p:nvSpPr>
        <p:spPr>
          <a:xfrm>
            <a:off x="9861262" y="3179791"/>
            <a:ext cx="161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NextNode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9A7FB8-C2FB-3696-4624-2A49229753F7}"/>
              </a:ext>
            </a:extLst>
          </p:cNvPr>
          <p:cNvSpPr/>
          <p:nvPr/>
        </p:nvSpPr>
        <p:spPr>
          <a:xfrm>
            <a:off x="7817464" y="2872647"/>
            <a:ext cx="1842866" cy="928468"/>
          </a:xfrm>
          <a:prstGeom prst="rect">
            <a:avLst/>
          </a:prstGeom>
          <a:noFill/>
          <a:ln w="762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1BBE66-A73F-B112-1A57-DCAA7F2D8636}"/>
              </a:ext>
            </a:extLst>
          </p:cNvPr>
          <p:cNvSpPr/>
          <p:nvPr/>
        </p:nvSpPr>
        <p:spPr>
          <a:xfrm>
            <a:off x="9656341" y="2872647"/>
            <a:ext cx="1842866" cy="928468"/>
          </a:xfrm>
          <a:prstGeom prst="rect">
            <a:avLst/>
          </a:prstGeom>
          <a:noFill/>
          <a:ln w="762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4DB7A46-BA9D-DB30-9B90-7A55BF58A1E2}"/>
              </a:ext>
            </a:extLst>
          </p:cNvPr>
          <p:cNvSpPr/>
          <p:nvPr/>
        </p:nvSpPr>
        <p:spPr>
          <a:xfrm>
            <a:off x="955572" y="3549123"/>
            <a:ext cx="492369" cy="25199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617BC1-ED5A-4DF0-27E7-CC6E5F626426}"/>
              </a:ext>
            </a:extLst>
          </p:cNvPr>
          <p:cNvSpPr txBox="1"/>
          <p:nvPr/>
        </p:nvSpPr>
        <p:spPr>
          <a:xfrm>
            <a:off x="8326852" y="4110604"/>
            <a:ext cx="82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/>
              <a:t>W</a:t>
            </a:r>
            <a:endParaRPr lang="en-US" sz="5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8D0110-7E5B-4019-D63D-C5693A34B9B7}"/>
              </a:ext>
            </a:extLst>
          </p:cNvPr>
          <p:cNvSpPr txBox="1"/>
          <p:nvPr/>
        </p:nvSpPr>
        <p:spPr>
          <a:xfrm>
            <a:off x="10258109" y="4123444"/>
            <a:ext cx="82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/>
              <a:t>F</a:t>
            </a:r>
            <a:endParaRPr lang="en-US" sz="54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EF3CD77-EA1E-8FFC-3A49-B9832B1BFA7C}"/>
              </a:ext>
            </a:extLst>
          </p:cNvPr>
          <p:cNvSpPr/>
          <p:nvPr/>
        </p:nvSpPr>
        <p:spPr>
          <a:xfrm>
            <a:off x="1814217" y="4334537"/>
            <a:ext cx="506437" cy="475464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44AE0E0-84B7-1510-92AE-AF43F426E777}"/>
              </a:ext>
            </a:extLst>
          </p:cNvPr>
          <p:cNvSpPr/>
          <p:nvPr/>
        </p:nvSpPr>
        <p:spPr>
          <a:xfrm>
            <a:off x="2362857" y="1095390"/>
            <a:ext cx="506437" cy="47546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51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C0588-475E-0515-1073-E3F2B7385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744" y="691762"/>
            <a:ext cx="3541205" cy="1706649"/>
          </a:xfrm>
        </p:spPr>
        <p:txBody>
          <a:bodyPr anchor="ctr">
            <a:normAutofit/>
          </a:bodyPr>
          <a:lstStyle/>
          <a:p>
            <a:r>
              <a:rPr lang="en-US" sz="4800"/>
              <a:t>System behaviour</a:t>
            </a:r>
            <a:endParaRPr lang="en-NL" sz="4800"/>
          </a:p>
        </p:txBody>
      </p:sp>
      <p:pic>
        <p:nvPicPr>
          <p:cNvPr id="7" name="Afbeelding 6" descr="Afbeelding met kaart, schermopname, lijn, diagram&#10;&#10;Automatisch gegenereerde beschrijving">
            <a:extLst>
              <a:ext uri="{FF2B5EF4-FFF2-40B4-BE49-F238E27FC236}">
                <a16:creationId xmlns:a16="http://schemas.microsoft.com/office/drawing/2014/main" id="{95CE8D0B-CBE8-1478-03B3-7A062EC8D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75" y="423539"/>
            <a:ext cx="5813380" cy="60109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B2A0C3-C7BB-2859-0862-E0C16E404A93}"/>
              </a:ext>
            </a:extLst>
          </p:cNvPr>
          <p:cNvSpPr txBox="1"/>
          <p:nvPr/>
        </p:nvSpPr>
        <p:spPr>
          <a:xfrm>
            <a:off x="8042546" y="3182136"/>
            <a:ext cx="161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CurrentNode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548DE2-4C78-3784-A2FF-37AD3705C233}"/>
              </a:ext>
            </a:extLst>
          </p:cNvPr>
          <p:cNvSpPr txBox="1"/>
          <p:nvPr/>
        </p:nvSpPr>
        <p:spPr>
          <a:xfrm>
            <a:off x="9861262" y="3179791"/>
            <a:ext cx="161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NextNode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9A7FB8-C2FB-3696-4624-2A49229753F7}"/>
              </a:ext>
            </a:extLst>
          </p:cNvPr>
          <p:cNvSpPr/>
          <p:nvPr/>
        </p:nvSpPr>
        <p:spPr>
          <a:xfrm>
            <a:off x="7817464" y="2872647"/>
            <a:ext cx="1842866" cy="928468"/>
          </a:xfrm>
          <a:prstGeom prst="rect">
            <a:avLst/>
          </a:prstGeom>
          <a:noFill/>
          <a:ln w="762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1BBE66-A73F-B112-1A57-DCAA7F2D8636}"/>
              </a:ext>
            </a:extLst>
          </p:cNvPr>
          <p:cNvSpPr/>
          <p:nvPr/>
        </p:nvSpPr>
        <p:spPr>
          <a:xfrm>
            <a:off x="9656341" y="2872647"/>
            <a:ext cx="1842866" cy="928468"/>
          </a:xfrm>
          <a:prstGeom prst="rect">
            <a:avLst/>
          </a:prstGeom>
          <a:noFill/>
          <a:ln w="762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4DB7A46-BA9D-DB30-9B90-7A55BF58A1E2}"/>
              </a:ext>
            </a:extLst>
          </p:cNvPr>
          <p:cNvSpPr/>
          <p:nvPr/>
        </p:nvSpPr>
        <p:spPr>
          <a:xfrm>
            <a:off x="3214296" y="3549123"/>
            <a:ext cx="492369" cy="25199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617BC1-ED5A-4DF0-27E7-CC6E5F626426}"/>
              </a:ext>
            </a:extLst>
          </p:cNvPr>
          <p:cNvSpPr txBox="1"/>
          <p:nvPr/>
        </p:nvSpPr>
        <p:spPr>
          <a:xfrm>
            <a:off x="8326852" y="4110604"/>
            <a:ext cx="82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/>
              <a:t>W</a:t>
            </a:r>
            <a:endParaRPr lang="en-US" sz="5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8D0110-7E5B-4019-D63D-C5693A34B9B7}"/>
              </a:ext>
            </a:extLst>
          </p:cNvPr>
          <p:cNvSpPr txBox="1"/>
          <p:nvPr/>
        </p:nvSpPr>
        <p:spPr>
          <a:xfrm>
            <a:off x="10258109" y="4123444"/>
            <a:ext cx="82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/>
              <a:t>N</a:t>
            </a:r>
            <a:endParaRPr lang="en-US" sz="5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A3921D-C35A-C3B7-9CD7-E69893C24B18}"/>
              </a:ext>
            </a:extLst>
          </p:cNvPr>
          <p:cNvSpPr/>
          <p:nvPr/>
        </p:nvSpPr>
        <p:spPr>
          <a:xfrm rot="5400000">
            <a:off x="3088299" y="319582"/>
            <a:ext cx="492369" cy="25199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B617B83-B454-95D7-0533-184698C4D6D7}"/>
              </a:ext>
            </a:extLst>
          </p:cNvPr>
          <p:cNvSpPr/>
          <p:nvPr/>
        </p:nvSpPr>
        <p:spPr>
          <a:xfrm>
            <a:off x="1814217" y="4334537"/>
            <a:ext cx="506437" cy="475464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CF41A59-BABD-2A1B-C577-752B3642ED07}"/>
              </a:ext>
            </a:extLst>
          </p:cNvPr>
          <p:cNvSpPr/>
          <p:nvPr/>
        </p:nvSpPr>
        <p:spPr>
          <a:xfrm>
            <a:off x="2362857" y="1095390"/>
            <a:ext cx="506437" cy="47546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56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C0588-475E-0515-1073-E3F2B7385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744" y="691762"/>
            <a:ext cx="3541205" cy="1706649"/>
          </a:xfrm>
        </p:spPr>
        <p:txBody>
          <a:bodyPr anchor="ctr">
            <a:normAutofit/>
          </a:bodyPr>
          <a:lstStyle/>
          <a:p>
            <a:r>
              <a:rPr lang="en-US" sz="4800"/>
              <a:t>System behaviour</a:t>
            </a:r>
            <a:endParaRPr lang="en-NL" sz="4800"/>
          </a:p>
        </p:txBody>
      </p:sp>
      <p:pic>
        <p:nvPicPr>
          <p:cNvPr id="7" name="Afbeelding 6" descr="Afbeelding met kaart, schermopname, lijn, diagram&#10;&#10;Automatisch gegenereerde beschrijving">
            <a:extLst>
              <a:ext uri="{FF2B5EF4-FFF2-40B4-BE49-F238E27FC236}">
                <a16:creationId xmlns:a16="http://schemas.microsoft.com/office/drawing/2014/main" id="{95CE8D0B-CBE8-1478-03B3-7A062EC8D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75" y="423539"/>
            <a:ext cx="5813380" cy="60109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B2A0C3-C7BB-2859-0862-E0C16E404A93}"/>
              </a:ext>
            </a:extLst>
          </p:cNvPr>
          <p:cNvSpPr txBox="1"/>
          <p:nvPr/>
        </p:nvSpPr>
        <p:spPr>
          <a:xfrm>
            <a:off x="8042546" y="3182136"/>
            <a:ext cx="161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CurrentNode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548DE2-4C78-3784-A2FF-37AD3705C233}"/>
              </a:ext>
            </a:extLst>
          </p:cNvPr>
          <p:cNvSpPr txBox="1"/>
          <p:nvPr/>
        </p:nvSpPr>
        <p:spPr>
          <a:xfrm>
            <a:off x="9861262" y="3179791"/>
            <a:ext cx="161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NextNode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9A7FB8-C2FB-3696-4624-2A49229753F7}"/>
              </a:ext>
            </a:extLst>
          </p:cNvPr>
          <p:cNvSpPr/>
          <p:nvPr/>
        </p:nvSpPr>
        <p:spPr>
          <a:xfrm>
            <a:off x="7817464" y="2872647"/>
            <a:ext cx="1842866" cy="928468"/>
          </a:xfrm>
          <a:prstGeom prst="rect">
            <a:avLst/>
          </a:prstGeom>
          <a:noFill/>
          <a:ln w="762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1BBE66-A73F-B112-1A57-DCAA7F2D8636}"/>
              </a:ext>
            </a:extLst>
          </p:cNvPr>
          <p:cNvSpPr/>
          <p:nvPr/>
        </p:nvSpPr>
        <p:spPr>
          <a:xfrm>
            <a:off x="9656341" y="2872647"/>
            <a:ext cx="1842866" cy="928468"/>
          </a:xfrm>
          <a:prstGeom prst="rect">
            <a:avLst/>
          </a:prstGeom>
          <a:noFill/>
          <a:ln w="762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4DB7A46-BA9D-DB30-9B90-7A55BF58A1E2}"/>
              </a:ext>
            </a:extLst>
          </p:cNvPr>
          <p:cNvSpPr/>
          <p:nvPr/>
        </p:nvSpPr>
        <p:spPr>
          <a:xfrm>
            <a:off x="5127502" y="3549123"/>
            <a:ext cx="492369" cy="25199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617BC1-ED5A-4DF0-27E7-CC6E5F626426}"/>
              </a:ext>
            </a:extLst>
          </p:cNvPr>
          <p:cNvSpPr txBox="1"/>
          <p:nvPr/>
        </p:nvSpPr>
        <p:spPr>
          <a:xfrm>
            <a:off x="8326852" y="4110604"/>
            <a:ext cx="82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/>
              <a:t>F</a:t>
            </a:r>
            <a:endParaRPr lang="en-US" sz="5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8D0110-7E5B-4019-D63D-C5693A34B9B7}"/>
              </a:ext>
            </a:extLst>
          </p:cNvPr>
          <p:cNvSpPr txBox="1"/>
          <p:nvPr/>
        </p:nvSpPr>
        <p:spPr>
          <a:xfrm>
            <a:off x="10258109" y="4123444"/>
            <a:ext cx="82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/>
              <a:t>N</a:t>
            </a:r>
            <a:endParaRPr lang="en-US" sz="5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A3921D-C35A-C3B7-9CD7-E69893C24B18}"/>
              </a:ext>
            </a:extLst>
          </p:cNvPr>
          <p:cNvSpPr/>
          <p:nvPr/>
        </p:nvSpPr>
        <p:spPr>
          <a:xfrm rot="5400000">
            <a:off x="3099167" y="1646480"/>
            <a:ext cx="492369" cy="25199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8B43125-56BB-F56C-0BAC-FCA45319FC8E}"/>
              </a:ext>
            </a:extLst>
          </p:cNvPr>
          <p:cNvSpPr/>
          <p:nvPr/>
        </p:nvSpPr>
        <p:spPr>
          <a:xfrm>
            <a:off x="1814217" y="4334537"/>
            <a:ext cx="506437" cy="47546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48AF5B5-2D20-420F-938C-CF518668CF82}"/>
              </a:ext>
            </a:extLst>
          </p:cNvPr>
          <p:cNvSpPr/>
          <p:nvPr/>
        </p:nvSpPr>
        <p:spPr>
          <a:xfrm>
            <a:off x="2362857" y="1095390"/>
            <a:ext cx="506437" cy="47546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782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C0588-475E-0515-1073-E3F2B7385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744" y="691762"/>
            <a:ext cx="3541205" cy="1706649"/>
          </a:xfrm>
        </p:spPr>
        <p:txBody>
          <a:bodyPr anchor="ctr">
            <a:normAutofit/>
          </a:bodyPr>
          <a:lstStyle/>
          <a:p>
            <a:r>
              <a:rPr lang="en-US" sz="4800"/>
              <a:t>System behaviour</a:t>
            </a:r>
            <a:endParaRPr lang="en-NL" sz="4800"/>
          </a:p>
        </p:txBody>
      </p:sp>
      <p:pic>
        <p:nvPicPr>
          <p:cNvPr id="7" name="Afbeelding 6" descr="Afbeelding met kaart, schermopname, lijn, diagram&#10;&#10;Automatisch gegenereerde beschrijving">
            <a:extLst>
              <a:ext uri="{FF2B5EF4-FFF2-40B4-BE49-F238E27FC236}">
                <a16:creationId xmlns:a16="http://schemas.microsoft.com/office/drawing/2014/main" id="{95CE8D0B-CBE8-1478-03B3-7A062EC8D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75" y="423539"/>
            <a:ext cx="5813380" cy="60109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B2A0C3-C7BB-2859-0862-E0C16E404A93}"/>
              </a:ext>
            </a:extLst>
          </p:cNvPr>
          <p:cNvSpPr txBox="1"/>
          <p:nvPr/>
        </p:nvSpPr>
        <p:spPr>
          <a:xfrm>
            <a:off x="8042546" y="3182136"/>
            <a:ext cx="161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CurrentNode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548DE2-4C78-3784-A2FF-37AD3705C233}"/>
              </a:ext>
            </a:extLst>
          </p:cNvPr>
          <p:cNvSpPr txBox="1"/>
          <p:nvPr/>
        </p:nvSpPr>
        <p:spPr>
          <a:xfrm>
            <a:off x="9861262" y="3179791"/>
            <a:ext cx="1617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NextNode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9A7FB8-C2FB-3696-4624-2A49229753F7}"/>
              </a:ext>
            </a:extLst>
          </p:cNvPr>
          <p:cNvSpPr/>
          <p:nvPr/>
        </p:nvSpPr>
        <p:spPr>
          <a:xfrm>
            <a:off x="7817464" y="2872647"/>
            <a:ext cx="1842866" cy="928468"/>
          </a:xfrm>
          <a:prstGeom prst="rect">
            <a:avLst/>
          </a:prstGeom>
          <a:noFill/>
          <a:ln w="762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1BBE66-A73F-B112-1A57-DCAA7F2D8636}"/>
              </a:ext>
            </a:extLst>
          </p:cNvPr>
          <p:cNvSpPr/>
          <p:nvPr/>
        </p:nvSpPr>
        <p:spPr>
          <a:xfrm>
            <a:off x="9656341" y="2872647"/>
            <a:ext cx="1842866" cy="928468"/>
          </a:xfrm>
          <a:prstGeom prst="rect">
            <a:avLst/>
          </a:prstGeom>
          <a:noFill/>
          <a:ln w="76200"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617BC1-ED5A-4DF0-27E7-CC6E5F626426}"/>
              </a:ext>
            </a:extLst>
          </p:cNvPr>
          <p:cNvSpPr txBox="1"/>
          <p:nvPr/>
        </p:nvSpPr>
        <p:spPr>
          <a:xfrm>
            <a:off x="8326852" y="4110604"/>
            <a:ext cx="82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/>
              <a:t>N</a:t>
            </a:r>
            <a:endParaRPr lang="en-US" sz="5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8D0110-7E5B-4019-D63D-C5693A34B9B7}"/>
              </a:ext>
            </a:extLst>
          </p:cNvPr>
          <p:cNvSpPr txBox="1"/>
          <p:nvPr/>
        </p:nvSpPr>
        <p:spPr>
          <a:xfrm>
            <a:off x="10258109" y="4123444"/>
            <a:ext cx="8240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/>
              <a:t>F</a:t>
            </a:r>
            <a:endParaRPr lang="en-US" sz="5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A3921D-C35A-C3B7-9CD7-E69893C24B18}"/>
              </a:ext>
            </a:extLst>
          </p:cNvPr>
          <p:cNvSpPr/>
          <p:nvPr/>
        </p:nvSpPr>
        <p:spPr>
          <a:xfrm rot="5400000">
            <a:off x="3074231" y="1618484"/>
            <a:ext cx="492369" cy="25199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D2D24CD-81DA-C0A3-D538-C1816EE2BF93}"/>
              </a:ext>
            </a:extLst>
          </p:cNvPr>
          <p:cNvSpPr/>
          <p:nvPr/>
        </p:nvSpPr>
        <p:spPr>
          <a:xfrm>
            <a:off x="1814217" y="4334537"/>
            <a:ext cx="506437" cy="47546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A3AD6C2-34EE-89EF-E25A-921C8DAA2CB6}"/>
              </a:ext>
            </a:extLst>
          </p:cNvPr>
          <p:cNvSpPr/>
          <p:nvPr/>
        </p:nvSpPr>
        <p:spPr>
          <a:xfrm>
            <a:off x="2362857" y="1095390"/>
            <a:ext cx="506437" cy="475464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63D116-5517-938A-70E6-E5DCA226D79B}"/>
              </a:ext>
            </a:extLst>
          </p:cNvPr>
          <p:cNvSpPr/>
          <p:nvPr/>
        </p:nvSpPr>
        <p:spPr>
          <a:xfrm>
            <a:off x="6096000" y="3496917"/>
            <a:ext cx="492369" cy="25199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12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692303-8F54-7F41-2223-AF5A542F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9299448" cy="4754880"/>
          </a:xfrm>
        </p:spPr>
        <p:txBody>
          <a:bodyPr/>
          <a:lstStyle/>
          <a:p>
            <a:r>
              <a:rPr lang="en-US"/>
              <a:t>Delivery: Talking Skeleton</a:t>
            </a:r>
            <a:endParaRPr lang="en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35B6D2B-9397-048B-E935-F60BB1DC7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712" y="2037336"/>
            <a:ext cx="6245352" cy="4754880"/>
          </a:xfrm>
        </p:spPr>
        <p:txBody>
          <a:bodyPr/>
          <a:lstStyle/>
          <a:p>
            <a:r>
              <a:rPr lang="en-US"/>
              <a:t>Wireless mesh</a:t>
            </a:r>
          </a:p>
          <a:p>
            <a:r>
              <a:rPr lang="en-US"/>
              <a:t>Protocol: </a:t>
            </a:r>
            <a:r>
              <a:rPr lang="en-US" err="1"/>
              <a:t>ESPNow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954065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DarkSeedLeftStep">
      <a:dk1>
        <a:srgbClr val="000000"/>
      </a:dk1>
      <a:lt1>
        <a:srgbClr val="FFFFFF"/>
      </a:lt1>
      <a:dk2>
        <a:srgbClr val="21213D"/>
      </a:dk2>
      <a:lt2>
        <a:srgbClr val="E5E2E8"/>
      </a:lt2>
      <a:accent1>
        <a:srgbClr val="67B321"/>
      </a:accent1>
      <a:accent2>
        <a:srgbClr val="99A914"/>
      </a:accent2>
      <a:accent3>
        <a:srgbClr val="CC9826"/>
      </a:accent3>
      <a:accent4>
        <a:srgbClr val="D44C19"/>
      </a:accent4>
      <a:accent5>
        <a:srgbClr val="E52A45"/>
      </a:accent5>
      <a:accent6>
        <a:srgbClr val="D41981"/>
      </a:accent6>
      <a:hlink>
        <a:srgbClr val="BF423F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6381A0EE23FF449FBAA9C7EBE51C19" ma:contentTypeVersion="3" ma:contentTypeDescription="Een nieuw document maken." ma:contentTypeScope="" ma:versionID="8e88d7e0307b645bda9861d4aea7cb2c">
  <xsd:schema xmlns:xsd="http://www.w3.org/2001/XMLSchema" xmlns:xs="http://www.w3.org/2001/XMLSchema" xmlns:p="http://schemas.microsoft.com/office/2006/metadata/properties" xmlns:ns2="c5017fda-e52a-4879-a78b-daefdf6c92f7" targetNamespace="http://schemas.microsoft.com/office/2006/metadata/properties" ma:root="true" ma:fieldsID="9f91f2b8dd711110e0c9062ed727c633" ns2:_="">
    <xsd:import namespace="c5017fda-e52a-4879-a78b-daefdf6c92f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017fda-e52a-4879-a78b-daefdf6c92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C33F303-ED99-421C-873D-B7D3EA50EAC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50D8B3F-58D6-49B4-B847-0D45C987F1DB}">
  <ds:schemaRefs>
    <ds:schemaRef ds:uri="c5017fda-e52a-4879-a78b-daefdf6c92f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0423ACA-1DA4-43DC-820A-D77A834F2DB7}">
  <ds:schemaRefs>
    <ds:schemaRef ds:uri="c5017fda-e52a-4879-a78b-daefdf6c92f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HeadlinesVTI</vt:lpstr>
      <vt:lpstr>Intelligent Traffic Management System</vt:lpstr>
      <vt:lpstr>System Overview</vt:lpstr>
      <vt:lpstr>Delivery: System structure and behaviour</vt:lpstr>
      <vt:lpstr>System behaviour</vt:lpstr>
      <vt:lpstr>System behaviour</vt:lpstr>
      <vt:lpstr>System behaviour</vt:lpstr>
      <vt:lpstr>System behaviour</vt:lpstr>
      <vt:lpstr>System behaviour</vt:lpstr>
      <vt:lpstr>Delivery: Talking Skeleton</vt:lpstr>
      <vt:lpstr>Demo: Talking Skeleton</vt:lpstr>
      <vt:lpstr>Next sprint planning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Traffic Management System</dc:title>
  <dc:creator>Swinkels,Wouter W.</dc:creator>
  <cp:revision>1</cp:revision>
  <dcterms:created xsi:type="dcterms:W3CDTF">2023-11-22T08:29:15Z</dcterms:created>
  <dcterms:modified xsi:type="dcterms:W3CDTF">2023-11-22T12:27:25Z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0x010100D36381A0EE23FF449FBAA9C7EBE51C19</vt:lpwstr>
  </property>
</Properties>
</file>

<file path=docProps/thumbnail.jpeg>
</file>